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5144-B8BA-4B5F-8BB7-3CB810623C4B}" type="datetimeFigureOut">
              <a:rPr lang="pl-PL" smtClean="0"/>
              <a:t>01.02.2024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4B3BF-612B-47A8-B3A0-02CF09AA72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978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76E9-E69C-443F-8FDB-76161424B15F}" type="datetime1">
              <a:rPr lang="pl-PL" smtClean="0"/>
              <a:t>01.02.2024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8E55-CE37-4346-96FC-9C4818BE4B73}" type="datetime1">
              <a:rPr lang="pl-PL" smtClean="0"/>
              <a:t>01.02.2024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90CBE-6E34-49C3-9845-98DE8EA15E68}" type="datetime1">
              <a:rPr lang="pl-PL" smtClean="0"/>
              <a:t>01.02.2024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F77C-28B9-45C7-8832-A1BDE1EE5312}" type="datetime1">
              <a:rPr lang="pl-PL" smtClean="0"/>
              <a:t>01.02.2024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8148-B639-4259-B9A3-0541C1D92A86}" type="datetime1">
              <a:rPr lang="pl-PL" smtClean="0"/>
              <a:t>01.02.2024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E4D-A3D5-401C-9592-529F469736E3}" type="datetime1">
              <a:rPr lang="pl-PL" smtClean="0"/>
              <a:t>01.02.2024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133F-D050-4D89-8F2D-65CD76825E53}" type="datetime1">
              <a:rPr lang="pl-PL" smtClean="0"/>
              <a:t>01.02.2024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93AC6-7CF4-4A8D-B6AA-07B9A3C95BFE}" type="datetime1">
              <a:rPr lang="pl-PL" smtClean="0"/>
              <a:t>01.02.2024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76D8-F514-4064-98E6-CD5A7E300565}" type="datetime1">
              <a:rPr lang="pl-PL" smtClean="0"/>
              <a:t>01.02.2024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0862-FBAD-4A4E-A14E-9C27E3EF9AE8}" type="datetime1">
              <a:rPr lang="pl-PL" smtClean="0"/>
              <a:t>01.02.2024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006F-308F-4662-95AC-FEB02FB052FA}" type="datetime1">
              <a:rPr lang="pl-PL" smtClean="0"/>
              <a:t>01.02.2024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A9655F7-E30E-4812-8471-3C57C15B800E}" type="datetime1">
              <a:rPr lang="pl-PL" smtClean="0"/>
              <a:t>01.02.2024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l-PL" smtClean="0"/>
              <a:t>Szkoła Podstawowa im. G. Zielińskiego w Skępem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FBBC16-E415-4F14-97A9-AE2F56B4B4B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b="1" dirty="0" smtClean="0"/>
              <a:t>Rekrutacja </a:t>
            </a:r>
            <a:br>
              <a:rPr lang="pl-PL" sz="6000" b="1" dirty="0" smtClean="0"/>
            </a:br>
            <a:r>
              <a:rPr lang="pl-PL" sz="6000" b="1" dirty="0" smtClean="0"/>
              <a:t>do szkół ponadpodstawowych 2024/2025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4056851" cy="365125"/>
          </a:xfrm>
        </p:spPr>
        <p:txBody>
          <a:bodyPr/>
          <a:lstStyle/>
          <a:p>
            <a:r>
              <a:rPr lang="pl-PL" dirty="0" smtClean="0"/>
              <a:t>Szkoła Podstawowa im. G. Zielińskiego w Skępem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379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09120"/>
          </a:xfrm>
        </p:spPr>
        <p:txBody>
          <a:bodyPr/>
          <a:lstStyle/>
          <a:p>
            <a:r>
              <a:rPr lang="pl-PL" sz="3200" b="1" dirty="0"/>
              <a:t>TERMINY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postępowania </a:t>
            </a:r>
            <a:r>
              <a:rPr lang="pl-PL" sz="3200" b="1" dirty="0"/>
              <a:t>rekrutacyjnego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i </a:t>
            </a:r>
            <a:r>
              <a:rPr lang="pl-PL" sz="3200" b="1" dirty="0"/>
              <a:t>postępowania uzupełniającego,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a </a:t>
            </a:r>
            <a:r>
              <a:rPr lang="pl-PL" sz="3200" b="1" dirty="0"/>
              <a:t>także terminy składania dokumentów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do </a:t>
            </a:r>
            <a:r>
              <a:rPr lang="pl-PL" sz="3200" b="1" dirty="0"/>
              <a:t>klas pierwszych publicznych szkół ponadpodstawowych: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21274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czteroletnich liceów ogólnokształcących </a:t>
            </a:r>
            <a:endParaRPr lang="pl-PL" dirty="0" smtClean="0">
              <a:solidFill>
                <a:srgbClr val="212745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r>
              <a:rPr lang="pl-PL" dirty="0" smtClean="0">
                <a:solidFill>
                  <a:srgbClr val="21274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pięcioletnich </a:t>
            </a:r>
            <a:r>
              <a:rPr lang="pl-PL" dirty="0">
                <a:solidFill>
                  <a:srgbClr val="21274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techników </a:t>
            </a:r>
            <a:endParaRPr lang="pl-PL" dirty="0" smtClean="0">
              <a:solidFill>
                <a:srgbClr val="212745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r>
              <a:rPr lang="pl-PL" dirty="0" smtClean="0">
                <a:solidFill>
                  <a:srgbClr val="21274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trzyletnich </a:t>
            </a:r>
            <a:r>
              <a:rPr lang="pl-PL" dirty="0">
                <a:solidFill>
                  <a:srgbClr val="212745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branżowych szkół I stopnia</a:t>
            </a:r>
            <a:endParaRPr lang="pl-PL" sz="105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272875" cy="365125"/>
          </a:xfrm>
        </p:spPr>
        <p:txBody>
          <a:bodyPr/>
          <a:lstStyle/>
          <a:p>
            <a:r>
              <a:rPr lang="pl-PL" dirty="0" smtClean="0"/>
              <a:t>Szkoła Podstawowa im. G. Zielińskiego w Skępem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449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284836"/>
              </p:ext>
            </p:extLst>
          </p:nvPr>
        </p:nvGraphicFramePr>
        <p:xfrm>
          <a:off x="457200" y="476675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6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kujawsko-pomorskie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mazowieckie</a:t>
                      </a:r>
                      <a:endParaRPr lang="pl-PL" dirty="0"/>
                    </a:p>
                  </a:txBody>
                  <a:tcPr anchor="ctr"/>
                </a:tc>
              </a:tr>
              <a:tr h="457265"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Złożenie wniosku, </a:t>
                      </a:r>
                    </a:p>
                    <a:p>
                      <a:pPr algn="just"/>
                      <a:r>
                        <a:rPr lang="pl-PL" dirty="0" smtClean="0"/>
                        <a:t>w tym zmiana wniosku o przyjęcie do szkoły ponadpodstawowej wraz z dokumentami (podpisanego przez co najmniej jednego rodzica/prawnego opiekuna)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b="1" dirty="0" smtClean="0"/>
                        <a:t>od</a:t>
                      </a:r>
                      <a:r>
                        <a:rPr lang="pl-PL" b="1" baseline="0" dirty="0" smtClean="0"/>
                        <a:t> 13 maja 2024 r. </a:t>
                      </a:r>
                      <a:r>
                        <a:rPr lang="pl-PL" baseline="0" dirty="0" smtClean="0"/>
                        <a:t>(poniedziałek) </a:t>
                      </a:r>
                      <a:r>
                        <a:rPr lang="pl-PL" b="1" baseline="0" dirty="0" smtClean="0"/>
                        <a:t>do 14 czerwca 2024 r.  </a:t>
                      </a:r>
                      <a:r>
                        <a:rPr lang="pl-PL" baseline="0" dirty="0" smtClean="0"/>
                        <a:t>(piątek) do godz. 15:00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b="1" dirty="0" smtClean="0"/>
                        <a:t>od 15 maja 2024 r. do 29 maja 2024 r. </a:t>
                      </a:r>
                      <a:r>
                        <a:rPr lang="pl-PL" dirty="0" smtClean="0"/>
                        <a:t>do godz. 15:00 </a:t>
                      </a:r>
                      <a:endParaRPr lang="pl-PL" dirty="0"/>
                    </a:p>
                  </a:txBody>
                  <a:tcPr/>
                </a:tc>
              </a:tr>
              <a:tr h="457265">
                <a:tc>
                  <a:txBody>
                    <a:bodyPr/>
                    <a:lstStyle/>
                    <a:p>
                      <a:r>
                        <a:rPr lang="pl-PL" dirty="0" smtClean="0"/>
                        <a:t>Przeprowadzenie: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sprawdzianu uzdolnień kierunkowych,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prób sprawności fizycznej,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/>
                        <a:t>sprawdzianu kompetencji językowych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b="1" dirty="0" smtClean="0"/>
                        <a:t>od 17 czerwca 2024 r. </a:t>
                      </a:r>
                      <a:r>
                        <a:rPr lang="pl-PL" dirty="0" smtClean="0"/>
                        <a:t>(poniedziałek) </a:t>
                      </a:r>
                      <a:r>
                        <a:rPr lang="pl-PL" b="1" dirty="0" smtClean="0"/>
                        <a:t>do 20 czerwca 2024 r. </a:t>
                      </a:r>
                      <a:r>
                        <a:rPr lang="pl-PL" dirty="0" smtClean="0"/>
                        <a:t>(czwartek);</a:t>
                      </a:r>
                    </a:p>
                    <a:p>
                      <a:pPr algn="just"/>
                      <a:r>
                        <a:rPr lang="pl-PL" dirty="0" smtClean="0"/>
                        <a:t>II termin:  od 1 lipca 2024 r. (poniedziałek) do 3 lipca 2024 r. (środa)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b="1" dirty="0" smtClean="0"/>
                        <a:t>od 31 maja 2024 r. do 12 czerwca 2024 r.</a:t>
                      </a:r>
                      <a:r>
                        <a:rPr lang="pl-PL" dirty="0" smtClean="0"/>
                        <a:t>; </a:t>
                      </a:r>
                    </a:p>
                    <a:p>
                      <a:pPr algn="just"/>
                      <a:r>
                        <a:rPr lang="pl-PL" dirty="0" smtClean="0"/>
                        <a:t>II termin: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do 28 czerwca 2024 r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28859" cy="365125"/>
          </a:xfrm>
        </p:spPr>
        <p:txBody>
          <a:bodyPr/>
          <a:lstStyle/>
          <a:p>
            <a:r>
              <a:rPr lang="pl-PL" dirty="0" smtClean="0"/>
              <a:t>Szkoła Podstawowa im. G. Zielińskiego w Skępem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942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938916"/>
              </p:ext>
            </p:extLst>
          </p:nvPr>
        </p:nvGraphicFramePr>
        <p:xfrm>
          <a:off x="457200" y="476675"/>
          <a:ext cx="82296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6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kujawsko-pomorskie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mazowieckie</a:t>
                      </a:r>
                      <a:endParaRPr lang="pl-PL" dirty="0"/>
                    </a:p>
                  </a:txBody>
                  <a:tcPr anchor="ctr"/>
                </a:tc>
              </a:tr>
              <a:tr h="457265"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Uzupełnienie wniosku </a:t>
                      </a:r>
                    </a:p>
                    <a:p>
                      <a:pPr algn="just"/>
                      <a:r>
                        <a:rPr lang="pl-PL" sz="1600" dirty="0" smtClean="0"/>
                        <a:t>o przyjęcie do szkoły ponadpodstawowej </a:t>
                      </a:r>
                    </a:p>
                    <a:p>
                      <a:pPr algn="just"/>
                      <a:r>
                        <a:rPr lang="pl-PL" sz="1600" dirty="0" smtClean="0"/>
                        <a:t>o świadectwo ukończenia szkoły podstawowej </a:t>
                      </a:r>
                    </a:p>
                    <a:p>
                      <a:pPr algn="just"/>
                      <a:r>
                        <a:rPr lang="pl-PL" sz="1600" dirty="0" smtClean="0"/>
                        <a:t>i o zaświadczenie o wyniku egzaminu ósmoklasisty </a:t>
                      </a:r>
                    </a:p>
                    <a:p>
                      <a:pPr algn="just"/>
                      <a:r>
                        <a:rPr lang="pl-PL" sz="1600" dirty="0" smtClean="0"/>
                        <a:t>oraz złożenie nowego wniosku, w tym zmiana przez kandydata wniosku </a:t>
                      </a:r>
                    </a:p>
                    <a:p>
                      <a:pPr algn="just"/>
                      <a:r>
                        <a:rPr lang="pl-PL" sz="1600" dirty="0" smtClean="0"/>
                        <a:t>o przyjęcie, z uwagi </a:t>
                      </a:r>
                    </a:p>
                    <a:p>
                      <a:pPr algn="just"/>
                      <a:r>
                        <a:rPr lang="pl-PL" sz="1600" dirty="0" smtClean="0"/>
                        <a:t>na zmianę szkół do których kandyduje.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od 25 czerwca 2024 r. </a:t>
                      </a:r>
                      <a:r>
                        <a:rPr lang="pl-PL" sz="1600" dirty="0" smtClean="0"/>
                        <a:t>(wtorek) </a:t>
                      </a:r>
                      <a:r>
                        <a:rPr lang="pl-PL" sz="1600" b="1" dirty="0" smtClean="0"/>
                        <a:t>do 9</a:t>
                      </a:r>
                      <a:r>
                        <a:rPr lang="pl-PL" sz="1600" b="1" baseline="0" dirty="0" smtClean="0"/>
                        <a:t> lipca 2024 r. </a:t>
                      </a:r>
                      <a:r>
                        <a:rPr lang="pl-PL" sz="1600" baseline="0" dirty="0" smtClean="0"/>
                        <a:t>(wtorek) do godz. 15:00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od 3 lipca 2024 r. do 10 lipca 2024 r. </a:t>
                      </a:r>
                      <a:r>
                        <a:rPr lang="pl-PL" sz="1600" dirty="0" smtClean="0"/>
                        <a:t>do godz. 15:00 </a:t>
                      </a:r>
                      <a:endParaRPr lang="pl-PL" sz="1600" dirty="0"/>
                    </a:p>
                  </a:txBody>
                  <a:tcPr/>
                </a:tc>
              </a:tr>
              <a:tr h="457265"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Podanie do publicznej wiadomości przez komisję rekrutacyjną listy </a:t>
                      </a:r>
                      <a:r>
                        <a:rPr lang="pl-PL" sz="1600" b="1" dirty="0" smtClean="0"/>
                        <a:t>kandydatów zakwalifikowanych </a:t>
                      </a:r>
                    </a:p>
                    <a:p>
                      <a:pPr algn="just"/>
                      <a:r>
                        <a:rPr lang="pl-PL" sz="1600" b="1" dirty="0" smtClean="0"/>
                        <a:t>i kandydatów niezakwalifikowanych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16 lipca 2024 r. </a:t>
                      </a:r>
                      <a:r>
                        <a:rPr lang="pl-PL" sz="1600" dirty="0" smtClean="0"/>
                        <a:t>(wtorek) do godz. 12:00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19 lipca 2024 r. </a:t>
                      </a:r>
                      <a:r>
                        <a:rPr lang="pl-PL" sz="1600" dirty="0" smtClean="0"/>
                        <a:t>do godz. 12:00 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28859" cy="365125"/>
          </a:xfrm>
        </p:spPr>
        <p:txBody>
          <a:bodyPr/>
          <a:lstStyle/>
          <a:p>
            <a:r>
              <a:rPr lang="pl-PL" dirty="0" smtClean="0"/>
              <a:t>Szkoła Podstawowa im. G. Zielińskiego w Skępem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60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39752"/>
              </p:ext>
            </p:extLst>
          </p:nvPr>
        </p:nvGraphicFramePr>
        <p:xfrm>
          <a:off x="457200" y="476675"/>
          <a:ext cx="82296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6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kujawsko-pomorskie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mazowieckie</a:t>
                      </a:r>
                      <a:endParaRPr lang="pl-PL" dirty="0"/>
                    </a:p>
                  </a:txBody>
                  <a:tcPr anchor="ctr"/>
                </a:tc>
              </a:tr>
              <a:tr h="457265"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Potwierdzenie woli przyjęcia </a:t>
                      </a:r>
                      <a:r>
                        <a:rPr lang="pl-PL" sz="1600" dirty="0" smtClean="0"/>
                        <a:t>w postaci przedłożenia oryginału świadectwa ukończenia szkoły i oryginału zaświadczenia o wynikach egzaminu zewnętrznego, </a:t>
                      </a:r>
                    </a:p>
                    <a:p>
                      <a:pPr algn="just"/>
                      <a:r>
                        <a:rPr lang="pl-PL" sz="1600" dirty="0" smtClean="0"/>
                        <a:t>o ile nie zostały one złożone w uzupełnieniu wniosku </a:t>
                      </a:r>
                    </a:p>
                    <a:p>
                      <a:pPr algn="just"/>
                      <a:r>
                        <a:rPr lang="pl-PL" sz="1600" dirty="0" smtClean="0"/>
                        <a:t>o przyjęcie do szkoły ponadpodstawowej, </a:t>
                      </a:r>
                    </a:p>
                    <a:p>
                      <a:pPr algn="just"/>
                      <a:r>
                        <a:rPr lang="pl-PL" sz="1600" dirty="0" smtClean="0"/>
                        <a:t>a w przypadku szkoły prowadzącej kształcenie zawodowej, </a:t>
                      </a:r>
                    </a:p>
                    <a:p>
                      <a:pPr algn="just"/>
                      <a:r>
                        <a:rPr lang="pl-PL" sz="1600" dirty="0" smtClean="0"/>
                        <a:t>także zaświadczenia lekarskiego zawierającego orzeczenie o braku przeciwskazań zdrowotnych do podjęcia praktycznej nauki zawodu.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/>
                        <a:t>od 19 lipca 2024 r. do 24 lipca 2024 r. </a:t>
                      </a:r>
                      <a:r>
                        <a:rPr lang="pl-PL" sz="1600" b="0" dirty="0" smtClean="0"/>
                        <a:t>(piątek) </a:t>
                      </a:r>
                      <a:r>
                        <a:rPr lang="pl-PL" sz="1600" dirty="0" smtClean="0"/>
                        <a:t>do godz. 15:00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od 19 lipca 2024 r. do 24 lipca 2024 r. </a:t>
                      </a:r>
                      <a:r>
                        <a:rPr lang="pl-PL" sz="1600" dirty="0" smtClean="0"/>
                        <a:t>do godz. 15:00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28859" cy="365125"/>
          </a:xfrm>
        </p:spPr>
        <p:txBody>
          <a:bodyPr/>
          <a:lstStyle/>
          <a:p>
            <a:r>
              <a:rPr lang="pl-PL" dirty="0" smtClean="0"/>
              <a:t>Szkoła Podstawowa im. G. Zielińskiego w Skępem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185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97352"/>
              </p:ext>
            </p:extLst>
          </p:nvPr>
        </p:nvGraphicFramePr>
        <p:xfrm>
          <a:off x="457200" y="476675"/>
          <a:ext cx="8229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7265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kujawsko-pomorskie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woj.</a:t>
                      </a:r>
                      <a:r>
                        <a:rPr lang="pl-PL" baseline="0" dirty="0" smtClean="0"/>
                        <a:t> mazowieckie</a:t>
                      </a:r>
                      <a:endParaRPr lang="pl-PL" dirty="0"/>
                    </a:p>
                  </a:txBody>
                  <a:tcPr anchor="ctr"/>
                </a:tc>
              </a:tr>
              <a:tr h="457265"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Podanie do publicznej wiadomości przez komisję rekrutacyjną listy </a:t>
                      </a:r>
                      <a:r>
                        <a:rPr lang="pl-PL" sz="1600" b="1" dirty="0" smtClean="0"/>
                        <a:t>kandydatów przyjętych i kandydatów nieprzyjętych 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22 lipca 2024 r.</a:t>
                      </a:r>
                      <a:r>
                        <a:rPr lang="pl-PL" sz="1600" dirty="0" smtClean="0"/>
                        <a:t> do godz. 12:00 (poniedziałek)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/>
                        <a:t>25 lipca 2024 r.</a:t>
                      </a:r>
                      <a:r>
                        <a:rPr lang="pl-PL" sz="1600" dirty="0" smtClean="0"/>
                        <a:t> do godz. 14:00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128859" cy="365125"/>
          </a:xfrm>
        </p:spPr>
        <p:txBody>
          <a:bodyPr/>
          <a:lstStyle/>
          <a:p>
            <a:r>
              <a:rPr lang="pl-PL" dirty="0" smtClean="0"/>
              <a:t>Szkoła Podstawowa im. G. Zielińskiego w Skępem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29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190</TotalTime>
  <Words>463</Words>
  <Application>Microsoft Office PowerPoint</Application>
  <PresentationFormat>Pokaz na ekranie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Kierownictwo</vt:lpstr>
      <vt:lpstr>Rekrutacja  do szkół ponadpodstawowych 2024/2025</vt:lpstr>
      <vt:lpstr>TERMINY  postępowania rekrutacyjnego  i postępowania uzupełniającego,  a także terminy składania dokumentów  do klas pierwszych publicznych szkół ponadpodstawowych: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  do szkół ponadpodstawowych 2024/2025</dc:title>
  <dc:creator>WICEAB</dc:creator>
  <cp:lastModifiedBy>WICEAB</cp:lastModifiedBy>
  <cp:revision>11</cp:revision>
  <dcterms:created xsi:type="dcterms:W3CDTF">2024-02-01T07:41:08Z</dcterms:created>
  <dcterms:modified xsi:type="dcterms:W3CDTF">2024-02-01T16:23:52Z</dcterms:modified>
</cp:coreProperties>
</file>